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1032" r:id="rId2"/>
    <p:sldId id="1033" r:id="rId3"/>
    <p:sldId id="1034" r:id="rId4"/>
    <p:sldId id="1035" r:id="rId5"/>
    <p:sldId id="1036" r:id="rId6"/>
    <p:sldId id="1037" r:id="rId7"/>
    <p:sldId id="1038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42" d="100"/>
          <a:sy n="42" d="100"/>
        </p:scale>
        <p:origin x="672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8807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54999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6972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81079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298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29676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6950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9061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340574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2479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5997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64A5D8-FAF1-4EEE-8AD4-1DD19D959A16}" type="datetimeFigureOut">
              <a:rPr lang="en-US" smtClean="0"/>
              <a:t>14-Dec-18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8BA8D9-5EEA-4482-9CB9-94C34688EA3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49840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224839-A0E3-4625-8E30-17987D4C0F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4543" y="2308731"/>
            <a:ext cx="8834907" cy="951779"/>
          </a:xfrm>
        </p:spPr>
        <p:txBody>
          <a:bodyPr>
            <a:noAutofit/>
          </a:bodyPr>
          <a:lstStyle/>
          <a:p>
            <a:r>
              <a:rPr lang="en-US" sz="5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325. SINGLAMTEH IN LAM HONG HILH</a:t>
            </a:r>
            <a:endParaRPr lang="en-US" sz="5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F1B920-FA25-4C80-9545-754CE517FD3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2996" y="3739138"/>
            <a:ext cx="6858000" cy="1655762"/>
          </a:xfrm>
        </p:spPr>
        <p:txBody>
          <a:bodyPr>
            <a:normAutofit/>
          </a:bodyPr>
          <a:lstStyle/>
          <a:p>
            <a:r>
              <a:rPr lang="en-US" sz="1500" dirty="0"/>
              <a:t>The Way of the Cross Leads Home </a:t>
            </a:r>
          </a:p>
          <a:p>
            <a:r>
              <a:rPr lang="en-US" sz="1500" dirty="0"/>
              <a:t>Luka 23:26; 1 Kor. 1:18</a:t>
            </a:r>
          </a:p>
          <a:p>
            <a:r>
              <a:rPr lang="en-US" sz="1500" dirty="0"/>
              <a:t>Jessie B. Pounds, 1861-1921</a:t>
            </a:r>
          </a:p>
          <a:p>
            <a:r>
              <a:rPr lang="en-US" sz="1500" dirty="0" err="1"/>
              <a:t>Doh</a:t>
            </a:r>
            <a:r>
              <a:rPr lang="en-US" sz="1500" dirty="0"/>
              <a:t> is </a:t>
            </a:r>
            <a:r>
              <a:rPr lang="en-US" sz="1500" dirty="0" err="1"/>
              <a:t>Ab</a:t>
            </a:r>
            <a:endParaRPr lang="en-US" sz="1500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0647446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kul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 lam dang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lopi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khuavak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tungthei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endParaRPr lang="en-US" sz="3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13012906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Sakkik</a:t>
            </a: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Mailam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nuam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semsem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inn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6273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van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tolh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Lungtai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dawnding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lung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phat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dim.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222932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kithehna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suak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totsa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Adawn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dongin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theih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Pasian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inn sung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teng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ding.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4853352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Singlamteh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Topa'n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masa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</a:t>
            </a:r>
          </a:p>
          <a:p>
            <a:pPr marL="0" indent="0">
              <a:buNone/>
            </a:pP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hi,</a:t>
            </a:r>
            <a:b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lam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baih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lo, </a:t>
            </a:r>
          </a:p>
          <a:p>
            <a:pPr marL="0" indent="0">
              <a:buNone/>
            </a:pP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ma a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dingin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nuntakna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thak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muhna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hi.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5556330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D1F7BC-AB77-4BD4-9B2B-4FC3A373C6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1224298"/>
            <a:ext cx="7886700" cy="734096"/>
          </a:xfrm>
        </p:spPr>
        <p:txBody>
          <a:bodyPr>
            <a:normAutofit/>
          </a:bodyPr>
          <a:lstStyle/>
          <a:p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D34D84-2935-448A-A00F-426EC22AD9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226469"/>
            <a:ext cx="7886700" cy="326350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Leitung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mangpha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khak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ding hi,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lampi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tawnnawn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Topa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'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kongpi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pan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ci,</a:t>
            </a:r>
            <a:b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Inn lam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zuan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in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kei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ciah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ta </a:t>
            </a:r>
            <a:r>
              <a:rPr lang="en-US" sz="33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ning</a:t>
            </a:r>
            <a:r>
              <a:rPr lang="en-US" sz="3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659B84F-A11F-407A-9D2D-215520633D11}"/>
              </a:ext>
            </a:extLst>
          </p:cNvPr>
          <p:cNvSpPr txBox="1"/>
          <p:nvPr/>
        </p:nvSpPr>
        <p:spPr>
          <a:xfrm>
            <a:off x="7263684" y="5474325"/>
            <a:ext cx="188031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350" dirty="0"/>
              <a:t>www.tedimhymn.com</a:t>
            </a:r>
          </a:p>
        </p:txBody>
      </p:sp>
    </p:spTree>
    <p:extLst>
      <p:ext uri="{BB962C8B-B14F-4D97-AF65-F5344CB8AC3E}">
        <p14:creationId xmlns:p14="http://schemas.microsoft.com/office/powerpoint/2010/main" val="296569612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128</Words>
  <Application>Microsoft Office PowerPoint</Application>
  <PresentationFormat>On-screen Show (4:3)</PresentationFormat>
  <Paragraphs>26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Times New Roman</vt:lpstr>
      <vt:lpstr>Office Theme</vt:lpstr>
      <vt:lpstr>325. SINGLAMTEH IN LAM HONG HILH</vt:lpstr>
      <vt:lpstr>1</vt:lpstr>
      <vt:lpstr>Sakkik</vt:lpstr>
      <vt:lpstr>2</vt:lpstr>
      <vt:lpstr>3</vt:lpstr>
      <vt:lpstr>4</vt:lpstr>
      <vt:lpstr>5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Htaung Kyint</dc:creator>
  <cp:lastModifiedBy>Htaung Kyint</cp:lastModifiedBy>
  <cp:revision>2</cp:revision>
  <dcterms:created xsi:type="dcterms:W3CDTF">2018-12-14T14:08:08Z</dcterms:created>
  <dcterms:modified xsi:type="dcterms:W3CDTF">2018-12-14T15:21:39Z</dcterms:modified>
</cp:coreProperties>
</file>